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9" r:id="rId5"/>
    <p:sldId id="270" r:id="rId6"/>
    <p:sldId id="272" r:id="rId7"/>
    <p:sldId id="273" r:id="rId8"/>
    <p:sldId id="274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7386"/>
    <a:srgbClr val="6E0214"/>
    <a:srgbClr val="07090B"/>
    <a:srgbClr val="2E3C3D"/>
    <a:srgbClr val="0F0F0D"/>
    <a:srgbClr val="364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63005-2D15-4AFF-9E38-860E047E7023}" v="1092" dt="2021-01-19T01:31:13.211"/>
    <p1510:client id="{820346B6-34C4-41AC-98AB-C7B7B0410192}" v="145" dt="2021-01-18T23:13:13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6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A169AF6-8A49-42C2-9293-9155CE347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6CC80-42D5-4793-80BE-567BD064E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93800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Lift 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0700D-8E35-4A02-A9EC-510F021B9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53430"/>
            <a:ext cx="9144000" cy="1655762"/>
          </a:xfrm>
        </p:spPr>
        <p:txBody>
          <a:bodyPr anchor="t">
            <a:normAutofit/>
          </a:bodyPr>
          <a:lstStyle/>
          <a:p>
            <a:r>
              <a:rPr lang="en-US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Logging them lifts, cataloging those </a:t>
            </a:r>
            <a:r>
              <a:rPr lang="en-US" dirty="0" err="1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gainz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62474-C3C7-4A43-AB67-6750C1DE5AF0}"/>
              </a:ext>
            </a:extLst>
          </p:cNvPr>
          <p:cNvSpPr txBox="1"/>
          <p:nvPr/>
        </p:nvSpPr>
        <p:spPr>
          <a:xfrm>
            <a:off x="414388" y="4767267"/>
            <a:ext cx="20345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High Five</a:t>
            </a:r>
          </a:p>
          <a:p>
            <a:r>
              <a:rPr lang="en-US" sz="16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David Ralston (SM)</a:t>
            </a:r>
          </a:p>
          <a:p>
            <a:r>
              <a:rPr lang="en-US" sz="16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Ishan Pathirana</a:t>
            </a:r>
          </a:p>
          <a:p>
            <a:r>
              <a:rPr lang="en-US" sz="16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Rahul Arora(PO)</a:t>
            </a:r>
          </a:p>
          <a:p>
            <a:r>
              <a:rPr lang="en-US" sz="16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Scott Zin</a:t>
            </a:r>
          </a:p>
          <a:p>
            <a:r>
              <a:rPr lang="en-US" sz="1600" dirty="0" err="1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Yotam</a:t>
            </a:r>
            <a:r>
              <a:rPr lang="en-US" sz="16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Golan</a:t>
            </a:r>
          </a:p>
        </p:txBody>
      </p:sp>
    </p:spTree>
    <p:extLst>
      <p:ext uri="{BB962C8B-B14F-4D97-AF65-F5344CB8AC3E}">
        <p14:creationId xmlns:p14="http://schemas.microsoft.com/office/powerpoint/2010/main" val="17888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AA2CC76C-71F9-4E28-9639-C894D4812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585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Challenges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883E9D-24E1-4925-AC59-607A6C56A08B}"/>
              </a:ext>
            </a:extLst>
          </p:cNvPr>
          <p:cNvSpPr txBox="1"/>
          <p:nvPr/>
        </p:nvSpPr>
        <p:spPr>
          <a:xfrm>
            <a:off x="4833936" y="5660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Unfamiliar technology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05EF0E-3680-456F-BE98-B1CD7E5B391B}"/>
              </a:ext>
            </a:extLst>
          </p:cNvPr>
          <p:cNvSpPr txBox="1"/>
          <p:nvPr/>
        </p:nvSpPr>
        <p:spPr>
          <a:xfrm>
            <a:off x="6315074" y="6236346"/>
            <a:ext cx="313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Potential feature creep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C5823-6E2B-40C3-ADBF-D14D856C68BC}"/>
              </a:ext>
            </a:extLst>
          </p:cNvPr>
          <p:cNvSpPr txBox="1"/>
          <p:nvPr/>
        </p:nvSpPr>
        <p:spPr>
          <a:xfrm>
            <a:off x="3314698" y="4846115"/>
            <a:ext cx="178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UX/UI design</a:t>
            </a:r>
          </a:p>
        </p:txBody>
      </p:sp>
    </p:spTree>
    <p:extLst>
      <p:ext uri="{BB962C8B-B14F-4D97-AF65-F5344CB8AC3E}">
        <p14:creationId xmlns:p14="http://schemas.microsoft.com/office/powerpoint/2010/main" val="49081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ar, outdoor, road, transport&#10;&#10;Description automatically generated">
            <a:extLst>
              <a:ext uri="{FF2B5EF4-FFF2-40B4-BE49-F238E27FC236}">
                <a16:creationId xmlns:a16="http://schemas.microsoft.com/office/drawing/2014/main" id="{3C86C19D-61AF-4993-9889-BDA4F026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842"/>
            <a:ext cx="12255022" cy="8341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2471349" y="99334"/>
            <a:ext cx="72493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Minimum Viable Product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2CE02-B31B-4ED1-93FC-B73325CA5CBF}"/>
              </a:ext>
            </a:extLst>
          </p:cNvPr>
          <p:cNvSpPr txBox="1"/>
          <p:nvPr/>
        </p:nvSpPr>
        <p:spPr>
          <a:xfrm>
            <a:off x="6096000" y="4373209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a User I will be able to: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9F35-3C4B-4A5D-A7CC-E41DBF8BFD8A}"/>
              </a:ext>
            </a:extLst>
          </p:cNvPr>
          <p:cNvSpPr txBox="1"/>
          <p:nvPr/>
        </p:nvSpPr>
        <p:spPr>
          <a:xfrm>
            <a:off x="6848192" y="4831480"/>
            <a:ext cx="281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and edit my profile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F3F9C-4067-4DED-B1F1-B80C305A341B}"/>
              </a:ext>
            </a:extLst>
          </p:cNvPr>
          <p:cNvSpPr txBox="1"/>
          <p:nvPr/>
        </p:nvSpPr>
        <p:spPr>
          <a:xfrm>
            <a:off x="7315200" y="5289751"/>
            <a:ext cx="404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and track a pre-made workout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A89EE-E778-458E-AFE1-7B15FC5887F0}"/>
              </a:ext>
            </a:extLst>
          </p:cNvPr>
          <p:cNvSpPr txBox="1"/>
          <p:nvPr/>
        </p:nvSpPr>
        <p:spPr>
          <a:xfrm>
            <a:off x="7976799" y="5716234"/>
            <a:ext cx="200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Monitor progress</a:t>
            </a:r>
          </a:p>
        </p:txBody>
      </p:sp>
    </p:spTree>
    <p:extLst>
      <p:ext uri="{BB962C8B-B14F-4D97-AF65-F5344CB8AC3E}">
        <p14:creationId xmlns:p14="http://schemas.microsoft.com/office/powerpoint/2010/main" val="63030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77385090-D80F-4AAF-953F-120207BB4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50800"/>
            <a:ext cx="10160000" cy="6756400"/>
          </a:xfrm>
          <a:prstGeom prst="rect">
            <a:avLst/>
          </a:prstGeom>
          <a:effectLst>
            <a:softEdge rad="4572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8B9A7-FEB7-454A-801F-17594BAAF8FF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Lift Log</a:t>
            </a:r>
            <a:endParaRPr 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09568-1587-4F36-84B2-508450032C51}"/>
              </a:ext>
            </a:extLst>
          </p:cNvPr>
          <p:cNvSpPr txBox="1"/>
          <p:nvPr/>
        </p:nvSpPr>
        <p:spPr>
          <a:xfrm>
            <a:off x="1397000" y="2010370"/>
            <a:ext cx="26921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E0214"/>
                </a:solidFill>
              </a:rPr>
              <a:t>Get Fit</a:t>
            </a:r>
          </a:p>
          <a:p>
            <a:endParaRPr lang="en-US" sz="2400" dirty="0">
              <a:solidFill>
                <a:srgbClr val="6E0214"/>
              </a:solidFill>
            </a:endParaRPr>
          </a:p>
          <a:p>
            <a:r>
              <a:rPr lang="en-US" sz="2400" dirty="0">
                <a:solidFill>
                  <a:srgbClr val="6E0214"/>
                </a:solidFill>
              </a:rPr>
              <a:t>Track Progress</a:t>
            </a:r>
          </a:p>
          <a:p>
            <a:endParaRPr lang="en-US" sz="2400" dirty="0">
              <a:solidFill>
                <a:srgbClr val="6E0214"/>
              </a:solidFill>
            </a:endParaRPr>
          </a:p>
          <a:p>
            <a:r>
              <a:rPr lang="en-US" sz="2400" dirty="0">
                <a:solidFill>
                  <a:srgbClr val="6E0214"/>
                </a:solidFill>
              </a:rPr>
              <a:t>Custom Workouts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38836-E895-4CB2-B5FB-88301E7D52A8}"/>
              </a:ext>
            </a:extLst>
          </p:cNvPr>
          <p:cNvSpPr txBox="1"/>
          <p:nvPr/>
        </p:nvSpPr>
        <p:spPr>
          <a:xfrm>
            <a:off x="7459601" y="2010370"/>
            <a:ext cx="33354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6E0214"/>
                </a:solidFill>
              </a:rPr>
              <a:t>Intuitive Interface</a:t>
            </a:r>
          </a:p>
          <a:p>
            <a:pPr algn="r"/>
            <a:endParaRPr lang="en-US" sz="2400" dirty="0">
              <a:solidFill>
                <a:srgbClr val="6E0214"/>
              </a:solidFill>
            </a:endParaRPr>
          </a:p>
          <a:p>
            <a:pPr algn="r"/>
            <a:r>
              <a:rPr lang="en-US" sz="2400" dirty="0">
                <a:solidFill>
                  <a:srgbClr val="6E0214"/>
                </a:solidFill>
              </a:rPr>
              <a:t>Workout Guidance</a:t>
            </a:r>
          </a:p>
          <a:p>
            <a:pPr algn="r"/>
            <a:endParaRPr lang="en-US" sz="2400" dirty="0">
              <a:solidFill>
                <a:srgbClr val="6E0214"/>
              </a:solidFill>
            </a:endParaRPr>
          </a:p>
          <a:p>
            <a:pPr algn="r"/>
            <a:r>
              <a:rPr lang="en-US" sz="2400" dirty="0">
                <a:solidFill>
                  <a:srgbClr val="6E0214"/>
                </a:solidFill>
              </a:rPr>
              <a:t>Pre-planned programs</a:t>
            </a:r>
          </a:p>
        </p:txBody>
      </p:sp>
    </p:spTree>
    <p:extLst>
      <p:ext uri="{BB962C8B-B14F-4D97-AF65-F5344CB8AC3E}">
        <p14:creationId xmlns:p14="http://schemas.microsoft.com/office/powerpoint/2010/main" val="233112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2CA05F4D-4E4A-4B5B-8EAC-B5941FC2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63" y="0"/>
            <a:ext cx="1002387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Scope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32408-21E0-4F41-BEA7-5204422A9618}"/>
              </a:ext>
            </a:extLst>
          </p:cNvPr>
          <p:cNvSpPr txBox="1"/>
          <p:nvPr/>
        </p:nvSpPr>
        <p:spPr>
          <a:xfrm>
            <a:off x="1196088" y="1575389"/>
            <a:ext cx="17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Custom Profile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76BFE-3780-4761-A77D-2A062377C957}"/>
              </a:ext>
            </a:extLst>
          </p:cNvPr>
          <p:cNvSpPr txBox="1"/>
          <p:nvPr/>
        </p:nvSpPr>
        <p:spPr>
          <a:xfrm>
            <a:off x="1196088" y="1948375"/>
            <a:ext cx="28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 and Track Workouts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F0CC3-937F-4AC6-8847-A2AE264CA1E3}"/>
              </a:ext>
            </a:extLst>
          </p:cNvPr>
          <p:cNvSpPr txBox="1"/>
          <p:nvPr/>
        </p:nvSpPr>
        <p:spPr>
          <a:xfrm>
            <a:off x="1196090" y="2321361"/>
            <a:ext cx="337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Workouts are Sets of Exercises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B01B5-04AF-4139-9C2F-E4091B1DFE25}"/>
              </a:ext>
            </a:extLst>
          </p:cNvPr>
          <p:cNvSpPr txBox="1"/>
          <p:nvPr/>
        </p:nvSpPr>
        <p:spPr>
          <a:xfrm>
            <a:off x="1196089" y="2690693"/>
            <a:ext cx="519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Exercises can be Compiled to Custom Workouts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0BB84-155C-44B4-86E8-B6FC2F502FF1}"/>
              </a:ext>
            </a:extLst>
          </p:cNvPr>
          <p:cNvSpPr txBox="1"/>
          <p:nvPr/>
        </p:nvSpPr>
        <p:spPr>
          <a:xfrm>
            <a:off x="1196088" y="3059668"/>
            <a:ext cx="466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Progress is Tracked and Suggestions Made</a:t>
            </a:r>
          </a:p>
        </p:txBody>
      </p:sp>
    </p:spTree>
    <p:extLst>
      <p:ext uri="{BB962C8B-B14F-4D97-AF65-F5344CB8AC3E}">
        <p14:creationId xmlns:p14="http://schemas.microsoft.com/office/powerpoint/2010/main" val="63676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port, barbell&#10;&#10;Description automatically generated">
            <a:extLst>
              <a:ext uri="{FF2B5EF4-FFF2-40B4-BE49-F238E27FC236}">
                <a16:creationId xmlns:a16="http://schemas.microsoft.com/office/drawing/2014/main" id="{F1E09CC5-4C5B-48DD-B971-D7B8A087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4" y="0"/>
            <a:ext cx="10554672" cy="7034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Sprint 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FB499-0875-4166-A01E-947DB1FC569D}"/>
              </a:ext>
            </a:extLst>
          </p:cNvPr>
          <p:cNvSpPr txBox="1"/>
          <p:nvPr/>
        </p:nvSpPr>
        <p:spPr>
          <a:xfrm>
            <a:off x="6539613" y="4042364"/>
            <a:ext cx="165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Initial Commit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557B8-ACCF-4DC6-8C7D-416EF8AA1138}"/>
              </a:ext>
            </a:extLst>
          </p:cNvPr>
          <p:cNvSpPr txBox="1"/>
          <p:nvPr/>
        </p:nvSpPr>
        <p:spPr>
          <a:xfrm>
            <a:off x="6539613" y="4415350"/>
            <a:ext cx="216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Design Login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96126-FCD2-49C7-95A4-2430FDA63A33}"/>
              </a:ext>
            </a:extLst>
          </p:cNvPr>
          <p:cNvSpPr txBox="1"/>
          <p:nvPr/>
        </p:nvSpPr>
        <p:spPr>
          <a:xfrm>
            <a:off x="6539613" y="5146706"/>
            <a:ext cx="275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login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51F4DB-9627-43FC-8F54-9D8EC7F81DAE}"/>
              </a:ext>
            </a:extLst>
          </p:cNvPr>
          <p:cNvSpPr txBox="1"/>
          <p:nvPr/>
        </p:nvSpPr>
        <p:spPr>
          <a:xfrm>
            <a:off x="6539613" y="5508730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create/edit my profile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61F924-AE10-40F3-86B4-E5E2C3F2849C}"/>
              </a:ext>
            </a:extLst>
          </p:cNvPr>
          <p:cNvSpPr txBox="1"/>
          <p:nvPr/>
        </p:nvSpPr>
        <p:spPr>
          <a:xfrm>
            <a:off x="6539613" y="4781028"/>
            <a:ext cx="222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Design Profile Page</a:t>
            </a:r>
          </a:p>
        </p:txBody>
      </p:sp>
    </p:spTree>
    <p:extLst>
      <p:ext uri="{BB962C8B-B14F-4D97-AF65-F5344CB8AC3E}">
        <p14:creationId xmlns:p14="http://schemas.microsoft.com/office/powerpoint/2010/main" val="244939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38418826-5DB9-4870-A32C-45AFBA81C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0"/>
            <a:ext cx="10039350" cy="5647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Sprint 2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32408-21E0-4F41-BEA7-5204422A9618}"/>
              </a:ext>
            </a:extLst>
          </p:cNvPr>
          <p:cNvSpPr txBox="1"/>
          <p:nvPr/>
        </p:nvSpPr>
        <p:spPr>
          <a:xfrm>
            <a:off x="167388" y="4432889"/>
            <a:ext cx="469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see pre-made workouts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76BFE-3780-4761-A77D-2A062377C957}"/>
              </a:ext>
            </a:extLst>
          </p:cNvPr>
          <p:cNvSpPr txBox="1"/>
          <p:nvPr/>
        </p:nvSpPr>
        <p:spPr>
          <a:xfrm>
            <a:off x="167388" y="4805875"/>
            <a:ext cx="494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select pre-made workouts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B01B5-04AF-4139-9C2F-E4091B1DFE25}"/>
              </a:ext>
            </a:extLst>
          </p:cNvPr>
          <p:cNvSpPr txBox="1"/>
          <p:nvPr/>
        </p:nvSpPr>
        <p:spPr>
          <a:xfrm>
            <a:off x="167388" y="5537231"/>
            <a:ext cx="246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Design Workout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0BB84-155C-44B4-86E8-B6FC2F502FF1}"/>
              </a:ext>
            </a:extLst>
          </p:cNvPr>
          <p:cNvSpPr txBox="1"/>
          <p:nvPr/>
        </p:nvSpPr>
        <p:spPr>
          <a:xfrm>
            <a:off x="167388" y="5906563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Design Exercise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C91B6-AB37-4032-9BB6-C71939824FEC}"/>
              </a:ext>
            </a:extLst>
          </p:cNvPr>
          <p:cNvSpPr txBox="1"/>
          <p:nvPr/>
        </p:nvSpPr>
        <p:spPr>
          <a:xfrm>
            <a:off x="167388" y="5164245"/>
            <a:ext cx="679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navigate to different areas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99471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77749821-3C2E-4318-94FA-209CB0BDA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Sprint 3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32408-21E0-4F41-BEA7-5204422A9618}"/>
              </a:ext>
            </a:extLst>
          </p:cNvPr>
          <p:cNvSpPr txBox="1"/>
          <p:nvPr/>
        </p:nvSpPr>
        <p:spPr>
          <a:xfrm>
            <a:off x="5317554" y="5256417"/>
            <a:ext cx="687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</a:t>
            </a:r>
            <a:r>
              <a:rPr lang="en-US" dirty="0">
                <a:solidFill>
                  <a:srgbClr val="FFFFFF"/>
                </a:solidFill>
                <a:latin typeface="Avenir Next LT Pro"/>
              </a:rPr>
              <a:t>track my workout progress/</a:t>
            </a:r>
            <a:r>
              <a:rPr lang="en-US" dirty="0" err="1">
                <a:solidFill>
                  <a:srgbClr val="FFFFFF"/>
                </a:solidFill>
                <a:latin typeface="Avenir Next LT Pro"/>
              </a:rPr>
              <a:t>accompishments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76BFE-3780-4761-A77D-2A062377C957}"/>
              </a:ext>
            </a:extLst>
          </p:cNvPr>
          <p:cNvSpPr txBox="1"/>
          <p:nvPr/>
        </p:nvSpPr>
        <p:spPr>
          <a:xfrm>
            <a:off x="5317554" y="5629403"/>
            <a:ext cx="510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see body/workout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B01B5-04AF-4139-9C2F-E4091B1DFE25}"/>
              </a:ext>
            </a:extLst>
          </p:cNvPr>
          <p:cNvSpPr txBox="1"/>
          <p:nvPr/>
        </p:nvSpPr>
        <p:spPr>
          <a:xfrm>
            <a:off x="5317554" y="6360759"/>
            <a:ext cx="612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transfer information between devices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C91B6-AB37-4032-9BB6-C71939824FEC}"/>
              </a:ext>
            </a:extLst>
          </p:cNvPr>
          <p:cNvSpPr txBox="1"/>
          <p:nvPr/>
        </p:nvSpPr>
        <p:spPr>
          <a:xfrm>
            <a:off x="5317554" y="5987773"/>
            <a:ext cx="620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</a:t>
            </a:r>
            <a:r>
              <a:rPr lang="en-US" dirty="0">
                <a:solidFill>
                  <a:srgbClr val="FFFFFF"/>
                </a:solidFill>
                <a:latin typeface="Avenir Next LT Pro"/>
              </a:rPr>
              <a:t>see workout modification suggestions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98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07FAA41C-1627-44E2-856F-BFC2DBC3D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Sprint 4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32408-21E0-4F41-BEA7-5204422A9618}"/>
              </a:ext>
            </a:extLst>
          </p:cNvPr>
          <p:cNvSpPr txBox="1"/>
          <p:nvPr/>
        </p:nvSpPr>
        <p:spPr>
          <a:xfrm>
            <a:off x="0" y="5113542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</a:t>
            </a:r>
            <a:r>
              <a:rPr lang="en-US" dirty="0">
                <a:solidFill>
                  <a:srgbClr val="FFFFFF"/>
                </a:solidFill>
                <a:latin typeface="Avenir Next LT Pro"/>
              </a:rPr>
              <a:t>see a selection of available exercises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76BFE-3780-4761-A77D-2A062377C957}"/>
              </a:ext>
            </a:extLst>
          </p:cNvPr>
          <p:cNvSpPr txBox="1"/>
          <p:nvPr/>
        </p:nvSpPr>
        <p:spPr>
          <a:xfrm>
            <a:off x="0" y="5486528"/>
            <a:ext cx="565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</a:t>
            </a:r>
            <a:r>
              <a:rPr lang="en-US" dirty="0">
                <a:solidFill>
                  <a:srgbClr val="FFFFFF"/>
                </a:solidFill>
                <a:latin typeface="Avenir Next LT Pro"/>
              </a:rPr>
              <a:t>compile exercises into a workout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B01B5-04AF-4139-9C2F-E4091B1DFE25}"/>
              </a:ext>
            </a:extLst>
          </p:cNvPr>
          <p:cNvSpPr txBox="1"/>
          <p:nvPr/>
        </p:nvSpPr>
        <p:spPr>
          <a:xfrm>
            <a:off x="0" y="6217884"/>
            <a:ext cx="573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rate community created workouts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C91B6-AB37-4032-9BB6-C71939824FEC}"/>
              </a:ext>
            </a:extLst>
          </p:cNvPr>
          <p:cNvSpPr txBox="1"/>
          <p:nvPr/>
        </p:nvSpPr>
        <p:spPr>
          <a:xfrm>
            <a:off x="0" y="5844898"/>
            <a:ext cx="471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As a User, I want to </a:t>
            </a:r>
            <a:r>
              <a:rPr lang="en-US" dirty="0">
                <a:solidFill>
                  <a:srgbClr val="FFFFFF"/>
                </a:solidFill>
                <a:latin typeface="Avenir Next LT Pro"/>
              </a:rPr>
              <a:t>share a custom workout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4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Architecture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EF2BAB6-CA3E-4756-8FEB-DC16D3D08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0819" y="1030700"/>
            <a:ext cx="8190361" cy="54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61000">
              <a:srgbClr val="07090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AEF59A-6E36-43A9-B5D3-2EB03F658C9B}"/>
              </a:ext>
            </a:extLst>
          </p:cNvPr>
          <p:cNvSpPr txBox="1"/>
          <p:nvPr/>
        </p:nvSpPr>
        <p:spPr>
          <a:xfrm>
            <a:off x="3047223" y="12790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 w="0">
                  <a:solidFill>
                    <a:srgbClr val="0F0F0D"/>
                  </a:solidFill>
                </a:ln>
                <a:solidFill>
                  <a:srgbClr val="364445"/>
                </a:solidFill>
                <a:effectLst/>
                <a:uLnTx/>
                <a:uFillTx/>
                <a:latin typeface="Adobe Gothic Std B" panose="020B0800000000000000" pitchFamily="34" charset="-128"/>
                <a:ea typeface="Adobe Gothic Std B" panose="020B0800000000000000" pitchFamily="34" charset="-128"/>
                <a:cs typeface="+mn-cs"/>
              </a:rPr>
              <a:t>Technologies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06F23C-598B-467E-BF69-A5CACE112D46}"/>
              </a:ext>
            </a:extLst>
          </p:cNvPr>
          <p:cNvSpPr/>
          <p:nvPr/>
        </p:nvSpPr>
        <p:spPr>
          <a:xfrm>
            <a:off x="209550" y="4120241"/>
            <a:ext cx="3657600" cy="2609850"/>
          </a:xfrm>
          <a:prstGeom prst="roundRect">
            <a:avLst/>
          </a:prstGeom>
          <a:solidFill>
            <a:srgbClr val="667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31866E-F115-4A66-A2B1-47094CF21FDD}"/>
              </a:ext>
            </a:extLst>
          </p:cNvPr>
          <p:cNvSpPr/>
          <p:nvPr/>
        </p:nvSpPr>
        <p:spPr>
          <a:xfrm>
            <a:off x="8324852" y="4120241"/>
            <a:ext cx="3657600" cy="2609850"/>
          </a:xfrm>
          <a:prstGeom prst="roundRect">
            <a:avLst/>
          </a:prstGeom>
          <a:solidFill>
            <a:srgbClr val="667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7443E4-173D-4BB0-935B-B5EC962CC1EC}"/>
              </a:ext>
            </a:extLst>
          </p:cNvPr>
          <p:cNvSpPr/>
          <p:nvPr/>
        </p:nvSpPr>
        <p:spPr>
          <a:xfrm>
            <a:off x="8324852" y="897350"/>
            <a:ext cx="3657600" cy="2609850"/>
          </a:xfrm>
          <a:prstGeom prst="roundRect">
            <a:avLst/>
          </a:prstGeom>
          <a:solidFill>
            <a:srgbClr val="6673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FE1677-4CAE-4972-ACA7-11CB240C226A}"/>
              </a:ext>
            </a:extLst>
          </p:cNvPr>
          <p:cNvGrpSpPr/>
          <p:nvPr/>
        </p:nvGrpSpPr>
        <p:grpSpPr>
          <a:xfrm>
            <a:off x="209550" y="897350"/>
            <a:ext cx="3657600" cy="2609850"/>
            <a:chOff x="209550" y="897350"/>
            <a:chExt cx="3657600" cy="26098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1768013-7CE2-47E2-9D57-6C593B7FFCD3}"/>
                </a:ext>
              </a:extLst>
            </p:cNvPr>
            <p:cNvSpPr/>
            <p:nvPr/>
          </p:nvSpPr>
          <p:spPr>
            <a:xfrm>
              <a:off x="209550" y="897350"/>
              <a:ext cx="3657600" cy="2609850"/>
            </a:xfrm>
            <a:prstGeom prst="roundRect">
              <a:avLst/>
            </a:prstGeom>
            <a:solidFill>
              <a:srgbClr val="667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847ADE-1286-457D-96C0-1D5B407FEEF5}"/>
                </a:ext>
              </a:extLst>
            </p:cNvPr>
            <p:cNvSpPr txBox="1"/>
            <p:nvPr/>
          </p:nvSpPr>
          <p:spPr>
            <a:xfrm>
              <a:off x="1303535" y="897350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Languages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A9C7FA-D8FB-4001-A5F0-A5FA37AAB77F}"/>
              </a:ext>
            </a:extLst>
          </p:cNvPr>
          <p:cNvSpPr txBox="1"/>
          <p:nvPr/>
        </p:nvSpPr>
        <p:spPr>
          <a:xfrm>
            <a:off x="9562304" y="897350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4EE6B-4937-4B83-B855-0931F36CE26E}"/>
              </a:ext>
            </a:extLst>
          </p:cNvPr>
          <p:cNvSpPr txBox="1"/>
          <p:nvPr/>
        </p:nvSpPr>
        <p:spPr>
          <a:xfrm>
            <a:off x="789356" y="4120241"/>
            <a:ext cx="23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CFC3B-B2D7-43E2-B657-9E8D0943C6E0}"/>
              </a:ext>
            </a:extLst>
          </p:cNvPr>
          <p:cNvSpPr txBox="1"/>
          <p:nvPr/>
        </p:nvSpPr>
        <p:spPr>
          <a:xfrm>
            <a:off x="8992821" y="4120241"/>
            <a:ext cx="232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Design/Presentation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A566A7-D3A1-437C-9269-F80950757A4A}"/>
              </a:ext>
            </a:extLst>
          </p:cNvPr>
          <p:cNvGrpSpPr/>
          <p:nvPr/>
        </p:nvGrpSpPr>
        <p:grpSpPr>
          <a:xfrm>
            <a:off x="4267200" y="2202275"/>
            <a:ext cx="3657600" cy="2609850"/>
            <a:chOff x="209550" y="897350"/>
            <a:chExt cx="3657600" cy="260985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2E4B877-3725-4FE3-B3F2-74592DF24D76}"/>
                </a:ext>
              </a:extLst>
            </p:cNvPr>
            <p:cNvSpPr/>
            <p:nvPr/>
          </p:nvSpPr>
          <p:spPr>
            <a:xfrm>
              <a:off x="209550" y="897350"/>
              <a:ext cx="3657600" cy="2609850"/>
            </a:xfrm>
            <a:prstGeom prst="roundRect">
              <a:avLst/>
            </a:prstGeom>
            <a:solidFill>
              <a:srgbClr val="667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E1FD9E-092F-414E-B2B5-831B08341AB1}"/>
                </a:ext>
              </a:extLst>
            </p:cNvPr>
            <p:cNvSpPr txBox="1"/>
            <p:nvPr/>
          </p:nvSpPr>
          <p:spPr>
            <a:xfrm>
              <a:off x="528642" y="897350"/>
              <a:ext cx="3019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Development Environment</a:t>
              </a:r>
            </a:p>
          </p:txBody>
        </p:sp>
      </p:grp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311B688-9F8B-4F36-9AA2-257C8AAF7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19" y="3737800"/>
            <a:ext cx="995362" cy="99536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A9E7067-E8B3-4A78-A2AE-823B214F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7006" y="2432304"/>
            <a:ext cx="996696" cy="996696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561EAA4-499B-431F-A5F8-8AC799F54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81" y="2571607"/>
            <a:ext cx="1322522" cy="1322522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A24DDFFF-9179-4FB2-B3C7-CF60164DE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92" y="2734520"/>
            <a:ext cx="922939" cy="996696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FD05098-1FB0-4140-8E9E-9B9B9520F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03" y="1703927"/>
            <a:ext cx="996696" cy="996696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DAB7C90A-D26D-43DF-AA2C-2974FA5E1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2" y="1113311"/>
            <a:ext cx="1411903" cy="1411903"/>
          </a:xfrm>
          <a:prstGeom prst="rect">
            <a:avLst/>
          </a:prstGeom>
        </p:spPr>
      </p:pic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D22BACEE-9682-479B-A701-BEA545D3AF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4" y="1266682"/>
            <a:ext cx="1343637" cy="1343637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3BB0E972-660A-4BAA-B845-ABC8F5412E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548" y="4812125"/>
            <a:ext cx="959349" cy="996696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EA18E2F7-8C9E-4A58-87B7-BCB65B4A4C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73" y="4812125"/>
            <a:ext cx="996696" cy="996696"/>
          </a:xfrm>
          <a:prstGeom prst="rect">
            <a:avLst/>
          </a:prstGeom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5A301D82-7188-4221-9EB7-277F23E6AA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178" y="5629275"/>
            <a:ext cx="1138946" cy="996696"/>
          </a:xfrm>
          <a:prstGeom prst="rect">
            <a:avLst/>
          </a:prstGeom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F6088BA8-2618-4A2C-85F1-1433BF08B3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82" y="4733162"/>
            <a:ext cx="996696" cy="99669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87053F1-F471-4714-9080-A675853052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5000" y="4733162"/>
            <a:ext cx="1022252" cy="9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6110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23243F"/>
      </a:dk2>
      <a:lt2>
        <a:srgbClr val="E2E4E8"/>
      </a:lt2>
      <a:accent1>
        <a:srgbClr val="B1853B"/>
      </a:accent1>
      <a:accent2>
        <a:srgbClr val="C3664D"/>
      </a:accent2>
      <a:accent3>
        <a:srgbClr val="A1A641"/>
      </a:accent3>
      <a:accent4>
        <a:srgbClr val="3B71B1"/>
      </a:accent4>
      <a:accent5>
        <a:srgbClr val="4D52C3"/>
      </a:accent5>
      <a:accent6>
        <a:srgbClr val="673BB1"/>
      </a:accent6>
      <a:hlink>
        <a:srgbClr val="3F6EBF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283</Words>
  <Application>Microsoft Office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Gothic Std B</vt:lpstr>
      <vt:lpstr>Arial</vt:lpstr>
      <vt:lpstr>Avenir Next LT Pro</vt:lpstr>
      <vt:lpstr>AvenirNext LT Pro Medium</vt:lpstr>
      <vt:lpstr>Sabon Next LT</vt:lpstr>
      <vt:lpstr>DappledVTI</vt:lpstr>
      <vt:lpstr>Lift 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Lift Log</dc:title>
  <dc:creator>david ralston</dc:creator>
  <cp:lastModifiedBy>david ralston</cp:lastModifiedBy>
  <cp:revision>8</cp:revision>
  <dcterms:created xsi:type="dcterms:W3CDTF">2021-01-18T21:14:12Z</dcterms:created>
  <dcterms:modified xsi:type="dcterms:W3CDTF">2021-01-19T01:34:51Z</dcterms:modified>
</cp:coreProperties>
</file>